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1" r:id="rId6"/>
    <p:sldId id="508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NEU-XT" panose="02020503000000020003" pitchFamily="18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NEU-HZ" panose="02010600010101010101" pitchFamily="2" charset="-122"/>
      <p:regular r:id="rId19"/>
      <p:italic r:id="rId20"/>
    </p:embeddedFont>
    <p:embeddedFont>
      <p:font typeface="方正大标宋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方正楷体_GBK" panose="03000509000000000000" pitchFamily="65" charset="-122"/>
      <p:regular r:id="rId23"/>
    </p:embeddedFont>
    <p:embeddedFont>
      <p:font typeface="方正黑体_GBK" panose="03000509000000000000" pitchFamily="65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方正大标宋简体" panose="02010600030101010101" charset="-122"/>
      <p:regular r:id="rId27"/>
    </p:embeddedFont>
    <p:embeddedFont>
      <p:font typeface="方正书宋_GBK" panose="03000509000000000000" pitchFamily="65" charset="-122"/>
      <p:regular r:id="rId28"/>
    </p:embeddedFont>
    <p:embeddedFont>
      <p:font typeface="方正仿宋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表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里的生物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4020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在下面画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cuì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chuì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蝎子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xiē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jiē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单调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tiáo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diào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蜇你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zhē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玻璃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lí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钉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dīng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dìng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钵子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bō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běn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丑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mēng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méng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08776" y="24936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417730" y="246780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230605" y="24591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48760" y="348571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803468" y="348571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721647" y="351159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7152" y="45899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699951" y="45726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730272" y="458127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564077" y="2816910"/>
            <a:ext cx="667395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5266082" y="2784686"/>
            <a:ext cx="667395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9790802" y="2782339"/>
            <a:ext cx="880073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522990" y="3834761"/>
            <a:ext cx="788889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5762302" y="3828484"/>
            <a:ext cx="414211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9897140" y="3828484"/>
            <a:ext cx="860000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522990" y="4863585"/>
            <a:ext cx="667395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5094907" y="4872611"/>
            <a:ext cx="411030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0104170" y="4863585"/>
            <a:ext cx="1207793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39701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570" y="1682159"/>
            <a:ext cx="9871581" cy="3388334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75605"/>
              </p:ext>
            </p:extLst>
          </p:nvPr>
        </p:nvGraphicFramePr>
        <p:xfrm>
          <a:off x="798739" y="2237935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923240"/>
              </p:ext>
            </p:extLst>
          </p:nvPr>
        </p:nvGraphicFramePr>
        <p:xfrm>
          <a:off x="4531100" y="223506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790567"/>
              </p:ext>
            </p:extLst>
          </p:nvPr>
        </p:nvGraphicFramePr>
        <p:xfrm>
          <a:off x="8274966" y="2226434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837"/>
              </p:ext>
            </p:extLst>
          </p:nvPr>
        </p:nvGraphicFramePr>
        <p:xfrm>
          <a:off x="795864" y="3977595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466200"/>
              </p:ext>
            </p:extLst>
          </p:nvPr>
        </p:nvGraphicFramePr>
        <p:xfrm>
          <a:off x="4531102" y="3977595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11750"/>
              </p:ext>
            </p:extLst>
          </p:nvPr>
        </p:nvGraphicFramePr>
        <p:xfrm>
          <a:off x="8283593" y="396896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861093"/>
            <a:ext cx="1094692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三、读句子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根据语境选择最恰当的词语。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这束红色的鲜花为这个色彩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单调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枯燥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的房间增添了一抹亮色。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在熙攘的人流中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奶奶紧紧地牵着我的手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唯恐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恐怕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不小心把我弄丢。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75348" y="174962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单调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88820" y="330237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唯恐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861093"/>
            <a:ext cx="1073126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我常常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请求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哀求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父亲给我讲睡前故事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父亲总拗不过我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给我讲土著人跳祭火舞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请求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祈求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火神保佑的故事。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893461" y="946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请求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52390" y="17767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祈求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487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127472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四、在括号里填上合适的关联词。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它的秒针会自己走动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它坚硬的表盖里还会发出清脆的声音。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这小世界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被表盖保护着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被一层玻璃蒙着。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越不许我动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我越想动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但是我又不敢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很痛苦。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408271" y="18790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99966" y="18100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40110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99966" y="33744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28103" y="419952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298</Words>
  <Application>Microsoft Office PowerPoint</Application>
  <PresentationFormat>宽屏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华文宋体</vt:lpstr>
      <vt:lpstr>Calibri</vt:lpstr>
      <vt:lpstr>汉仪雅酷黑 95W</vt:lpstr>
      <vt:lpstr>NEU-BZ</vt:lpstr>
      <vt:lpstr>NEU-XT</vt:lpstr>
      <vt:lpstr>方正隶变_GBK</vt:lpstr>
      <vt:lpstr>宋体</vt:lpstr>
      <vt:lpstr>NEU-HZ</vt:lpstr>
      <vt:lpstr>方正大标宋_GBK</vt:lpstr>
      <vt:lpstr>方正小标宋_GBK</vt:lpstr>
      <vt:lpstr>方正楷体_GBK</vt:lpstr>
      <vt:lpstr>Arial</vt:lpstr>
      <vt:lpstr>方正黑体_GBK</vt:lpstr>
      <vt:lpstr>Wingdings</vt:lpstr>
      <vt:lpstr>Times New Roman</vt:lpstr>
      <vt:lpstr>微软雅黑</vt:lpstr>
      <vt:lpstr>方正大标宋简体</vt:lpstr>
      <vt:lpstr>方正书宋_GBK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2026-03-18T01:48:39Z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